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620B2-3B96-42D2-A175-DF62FC179750}" v="197" dt="2019-10-14T08:54:14.656"/>
    <p1510:client id="{C59BC3DF-3B6E-48FC-B3D0-7C3C18E0DAE4}" v="31" dt="2019-10-14T16:31:15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>
        <p:scale>
          <a:sx n="125" d="100"/>
          <a:sy n="125" d="100"/>
        </p:scale>
        <p:origin x="90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pPr rtl="0"/>
          <a:r>
            <a:rPr lang="en-ZA">
              <a:latin typeface="Gill Sans MT" panose="020B0502020104020203"/>
            </a:rPr>
            <a:t>2 PC</a:t>
          </a:r>
          <a:endParaRPr lang="en-US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1 Raspberry Pi</a:t>
          </a:r>
          <a:endParaRPr lang="en-US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 rtl="0"/>
          <a:r>
            <a:rPr lang="en-US">
              <a:latin typeface="Gill Sans MT" panose="020B0502020104020203"/>
            </a:rPr>
            <a:t>1 Switch</a:t>
          </a:r>
          <a:endParaRPr lang="en-US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Linux</a:t>
          </a:r>
          <a:endParaRPr lang="en-US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Apache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PHP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CD2369FF-8334-404A-855C-4F12266B3C0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MariaDB</a:t>
          </a:r>
        </a:p>
      </dgm:t>
    </dgm:pt>
    <dgm:pt modelId="{B911E6D0-53F8-4EB2-B91B-1F5B18639A8B}" type="parTrans" cxnId="{65896AA1-1DFB-4C8F-8380-F845C7D304E9}">
      <dgm:prSet/>
      <dgm:spPr/>
    </dgm:pt>
    <dgm:pt modelId="{60CEFCF5-4A25-4AD5-AAA5-EC99E9BDE122}" type="sibTrans" cxnId="{65896AA1-1DFB-4C8F-8380-F845C7D304E9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76A248C0-8B7E-483F-BC26-01943E21D03A}" type="pres">
      <dgm:prSet presAssocID="{CD2369FF-8334-404A-855C-4F12266B3C0A}" presName="text_3" presStyleLbl="node1" presStyleIdx="2" presStyleCnt="4">
        <dgm:presLayoutVars>
          <dgm:bulletEnabled val="1"/>
        </dgm:presLayoutVars>
      </dgm:prSet>
      <dgm:spPr/>
    </dgm:pt>
    <dgm:pt modelId="{E9823850-F332-46CF-B577-7EE913D430C4}" type="pres">
      <dgm:prSet presAssocID="{CD2369FF-8334-404A-855C-4F12266B3C0A}" presName="accent_3" presStyleCnt="0"/>
      <dgm:spPr/>
    </dgm:pt>
    <dgm:pt modelId="{8A7399C4-F6C6-48FA-8179-408B38A390F5}" type="pres">
      <dgm:prSet presAssocID="{CD2369FF-8334-404A-855C-4F12266B3C0A}" presName="accentRepeatNode" presStyleLbl="solidFgAcc1" presStyleIdx="2" presStyleCnt="4"/>
      <dgm:spPr/>
    </dgm:pt>
    <dgm:pt modelId="{2B5B4C9B-4853-47D4-80C5-73D9DF5F5CCA}" type="pres">
      <dgm:prSet presAssocID="{5605D28D-2CE6-4513-8566-952984E21E14}" presName="text_4" presStyleLbl="node1" presStyleIdx="3" presStyleCnt="4">
        <dgm:presLayoutVars>
          <dgm:bulletEnabled val="1"/>
        </dgm:presLayoutVars>
      </dgm:prSet>
      <dgm:spPr/>
    </dgm:pt>
    <dgm:pt modelId="{F69AB663-ED26-46A5-B859-D5A082C6AAC0}" type="pres">
      <dgm:prSet presAssocID="{5605D28D-2CE6-4513-8566-952984E21E14}" presName="accent_4" presStyleCnt="0"/>
      <dgm:spPr/>
    </dgm:pt>
    <dgm:pt modelId="{A965097E-32F1-4AB8-8C4E-2814A7596B2F}" type="pres">
      <dgm:prSet presAssocID="{5605D28D-2CE6-4513-8566-952984E21E14}" presName="accentRepeatNode" presStyleLbl="solidFgAcc1" presStyleIdx="3" presStyleCnt="4"/>
      <dgm:spPr/>
    </dgm:pt>
  </dgm:ptLst>
  <dgm:cxnLst>
    <dgm:cxn modelId="{AB24F90F-46B6-4AB6-8545-2E91A8A1ED21}" type="presOf" srcId="{5605D28D-2CE6-4513-8566-952984E21E14}" destId="{2B5B4C9B-4853-47D4-80C5-73D9DF5F5CCA}" srcOrd="0" destOrd="0" presId="urn:microsoft.com/office/officeart/2008/layout/VerticalCurvedList"/>
    <dgm:cxn modelId="{F939F516-9E12-4220-9E0C-FB7901F24975}" type="presOf" srcId="{6750AC01-D39D-4F3A-9DC8-2A211EE986A2}" destId="{58319267-C71E-43C9-94E1-827D0616C7A7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602CF564-260E-460A-86B9-90E1F1D0B9A2}" type="presOf" srcId="{CA077D98-8478-47EA-B6A9-99ACE60C64D4}" destId="{D79B43FC-100B-4A0D-A4D5-0D2D04B99064}" srcOrd="0" destOrd="0" presId="urn:microsoft.com/office/officeart/2008/layout/VerticalCurvedList"/>
    <dgm:cxn modelId="{6E6E2757-5512-4954-947F-EB776155AA6C}" type="presOf" srcId="{CD2369FF-8334-404A-855C-4F12266B3C0A}" destId="{76A248C0-8B7E-483F-BC26-01943E21D03A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3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65896AA1-1DFB-4C8F-8380-F845C7D304E9}" srcId="{7E5AA53B-3EEE-4DE4-BB81-9044890C2946}" destId="{CD2369FF-8334-404A-855C-4F12266B3C0A}" srcOrd="2" destOrd="0" parTransId="{B911E6D0-53F8-4EB2-B91B-1F5B18639A8B}" sibTransId="{60CEFCF5-4A25-4AD5-AAA5-EC99E9BDE122}"/>
    <dgm:cxn modelId="{024D5EA7-74B1-4B3D-A644-617AA6EEC58D}" type="presOf" srcId="{0BEF68B8-1228-47BB-83B5-7B9CD1E3F84E}" destId="{95DE6538-27BD-44AF-A1A8-CA8F6B10FDD2}" srcOrd="0" destOrd="0" presId="urn:microsoft.com/office/officeart/2008/layout/VerticalCurvedList"/>
    <dgm:cxn modelId="{2DE9A316-2179-412C-9A17-A55E14D9013C}" type="presParOf" srcId="{57806726-6E60-4ACC-9C1C-7DF9CC365A10}" destId="{90561C55-3C6E-4D53-85E1-2C50BCDDA392}" srcOrd="0" destOrd="0" presId="urn:microsoft.com/office/officeart/2008/layout/VerticalCurvedList"/>
    <dgm:cxn modelId="{647FEA7D-4ABB-45CE-B44B-B99DE7CAF99A}" type="presParOf" srcId="{90561C55-3C6E-4D53-85E1-2C50BCDDA392}" destId="{B6CD42EC-5AD4-4004-AE5B-47EDA668DAA8}" srcOrd="0" destOrd="0" presId="urn:microsoft.com/office/officeart/2008/layout/VerticalCurvedList"/>
    <dgm:cxn modelId="{9E324767-E42B-4F22-9A17-4D0A858DB7F7}" type="presParOf" srcId="{B6CD42EC-5AD4-4004-AE5B-47EDA668DAA8}" destId="{963B8EE3-40CC-4A0A-B420-D0BF920973CE}" srcOrd="0" destOrd="0" presId="urn:microsoft.com/office/officeart/2008/layout/VerticalCurvedList"/>
    <dgm:cxn modelId="{AF46436F-B526-4BD7-B844-64357ACA4E24}" type="presParOf" srcId="{B6CD42EC-5AD4-4004-AE5B-47EDA668DAA8}" destId="{D79B43FC-100B-4A0D-A4D5-0D2D04B99064}" srcOrd="1" destOrd="0" presId="urn:microsoft.com/office/officeart/2008/layout/VerticalCurvedList"/>
    <dgm:cxn modelId="{8391C4A9-DEC5-45DB-B560-91514446BECC}" type="presParOf" srcId="{B6CD42EC-5AD4-4004-AE5B-47EDA668DAA8}" destId="{3CAD8DA1-8D53-445C-ACE8-D8449E4F0F55}" srcOrd="2" destOrd="0" presId="urn:microsoft.com/office/officeart/2008/layout/VerticalCurvedList"/>
    <dgm:cxn modelId="{182A07D5-C75C-49E3-8AC7-3441E8D3D94E}" type="presParOf" srcId="{B6CD42EC-5AD4-4004-AE5B-47EDA668DAA8}" destId="{429CABD1-4116-474B-81BF-735E2CA9DD00}" srcOrd="3" destOrd="0" presId="urn:microsoft.com/office/officeart/2008/layout/VerticalCurvedList"/>
    <dgm:cxn modelId="{A15F7930-AEE7-4A46-BA92-39C8D4739688}" type="presParOf" srcId="{90561C55-3C6E-4D53-85E1-2C50BCDDA392}" destId="{58319267-C71E-43C9-94E1-827D0616C7A7}" srcOrd="1" destOrd="0" presId="urn:microsoft.com/office/officeart/2008/layout/VerticalCurvedList"/>
    <dgm:cxn modelId="{2A1365EB-04A7-45CA-9CA5-0544C1BAB9A4}" type="presParOf" srcId="{90561C55-3C6E-4D53-85E1-2C50BCDDA392}" destId="{79F9B8A9-2412-4B74-84A9-69422DB81CDC}" srcOrd="2" destOrd="0" presId="urn:microsoft.com/office/officeart/2008/layout/VerticalCurvedList"/>
    <dgm:cxn modelId="{B661619A-8EE5-49B7-B643-DA1E7063F502}" type="presParOf" srcId="{79F9B8A9-2412-4B74-84A9-69422DB81CDC}" destId="{07CB3071-D555-47DA-A36A-69EB91531FD8}" srcOrd="0" destOrd="0" presId="urn:microsoft.com/office/officeart/2008/layout/VerticalCurvedList"/>
    <dgm:cxn modelId="{C8EE5DAC-3E95-40EE-8147-1EE3AC51D8DC}" type="presParOf" srcId="{90561C55-3C6E-4D53-85E1-2C50BCDDA392}" destId="{95DE6538-27BD-44AF-A1A8-CA8F6B10FDD2}" srcOrd="3" destOrd="0" presId="urn:microsoft.com/office/officeart/2008/layout/VerticalCurvedList"/>
    <dgm:cxn modelId="{51130AC5-ED8A-4A09-B7AA-93C5E7DC7EDF}" type="presParOf" srcId="{90561C55-3C6E-4D53-85E1-2C50BCDDA392}" destId="{312BDEE8-85BD-4F02-B35B-2CC8E701C98B}" srcOrd="4" destOrd="0" presId="urn:microsoft.com/office/officeart/2008/layout/VerticalCurvedList"/>
    <dgm:cxn modelId="{FAECAE57-78F8-4906-A98E-141162AE05AC}" type="presParOf" srcId="{312BDEE8-85BD-4F02-B35B-2CC8E701C98B}" destId="{3F8116AC-FAC3-4E95-9865-93CCFEB191B9}" srcOrd="0" destOrd="0" presId="urn:microsoft.com/office/officeart/2008/layout/VerticalCurvedList"/>
    <dgm:cxn modelId="{5884AA53-9323-4306-9698-8DF3EE718835}" type="presParOf" srcId="{90561C55-3C6E-4D53-85E1-2C50BCDDA392}" destId="{76A248C0-8B7E-483F-BC26-01943E21D03A}" srcOrd="5" destOrd="0" presId="urn:microsoft.com/office/officeart/2008/layout/VerticalCurvedList"/>
    <dgm:cxn modelId="{7418D81E-6E3F-4BDC-8498-772C14452756}" type="presParOf" srcId="{90561C55-3C6E-4D53-85E1-2C50BCDDA392}" destId="{E9823850-F332-46CF-B577-7EE913D430C4}" srcOrd="6" destOrd="0" presId="urn:microsoft.com/office/officeart/2008/layout/VerticalCurvedList"/>
    <dgm:cxn modelId="{046DEF14-F4BE-476A-B2CB-B7D37F5A8905}" type="presParOf" srcId="{E9823850-F332-46CF-B577-7EE913D430C4}" destId="{8A7399C4-F6C6-48FA-8179-408B38A390F5}" srcOrd="0" destOrd="0" presId="urn:microsoft.com/office/officeart/2008/layout/VerticalCurvedList"/>
    <dgm:cxn modelId="{A19EC294-82B7-4AF5-94E2-6BE6EA46FFBD}" type="presParOf" srcId="{90561C55-3C6E-4D53-85E1-2C50BCDDA392}" destId="{2B5B4C9B-4853-47D4-80C5-73D9DF5F5CCA}" srcOrd="7" destOrd="0" presId="urn:microsoft.com/office/officeart/2008/layout/VerticalCurvedList"/>
    <dgm:cxn modelId="{E8A66450-E4CE-41A9-BBD6-47FCCDC42AB6}" type="presParOf" srcId="{90561C55-3C6E-4D53-85E1-2C50BCDDA392}" destId="{F69AB663-ED26-46A5-B859-D5A082C6AAC0}" srcOrd="8" destOrd="0" presId="urn:microsoft.com/office/officeart/2008/layout/VerticalCurvedList"/>
    <dgm:cxn modelId="{771C8A0C-BE52-4A5F-879C-03B2C2B2B713}" type="presParOf" srcId="{F69AB663-ED26-46A5-B859-D5A082C6AAC0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>
              <a:latin typeface="Gill Sans MT" panose="020B0502020104020203"/>
            </a:rPr>
            <a:t>2 PC</a:t>
          </a:r>
          <a:endParaRPr lang="en-US" sz="3600" kern="120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Gill Sans MT" panose="020B0502020104020203"/>
            </a:rPr>
            <a:t>1 Raspberry Pi</a:t>
          </a:r>
          <a:endParaRPr lang="en-US" sz="3600" kern="1200"/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Gill Sans MT" panose="020B0502020104020203"/>
            </a:rPr>
            <a:t>1 Switch</a:t>
          </a:r>
          <a:endParaRPr lang="en-US" sz="3600" kern="1200"/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Gill Sans MT" panose="020B0502020104020203"/>
            </a:rPr>
            <a:t>Linux</a:t>
          </a:r>
          <a:endParaRPr lang="en-US" sz="2700" kern="1200" dirty="0"/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Gill Sans MT" panose="020B0502020104020203"/>
            </a:rPr>
            <a:t>Apache</a:t>
          </a:r>
          <a:endParaRPr lang="en-US" sz="2700" kern="1200" dirty="0"/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248C0-8B7E-483F-BC26-01943E21D03A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Gill Sans MT" panose="020B0502020104020203"/>
            </a:rPr>
            <a:t>MariaDB</a:t>
          </a:r>
        </a:p>
      </dsp:txBody>
      <dsp:txXfrm>
        <a:off x="718958" y="1919109"/>
        <a:ext cx="6088001" cy="548276"/>
      </dsp:txXfrm>
    </dsp:sp>
    <dsp:sp modelId="{8A7399C4-F6C6-48FA-8179-408B38A390F5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B4C9B-4853-47D4-80C5-73D9DF5F5CCA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Gill Sans MT" panose="020B0502020104020203"/>
            </a:rPr>
            <a:t>PHP</a:t>
          </a:r>
          <a:endParaRPr lang="en-US" sz="2700" kern="1200" dirty="0"/>
        </a:p>
      </dsp:txBody>
      <dsp:txXfrm>
        <a:off x="404618" y="2741666"/>
        <a:ext cx="6402340" cy="548276"/>
      </dsp:txXfrm>
    </dsp:sp>
    <dsp:sp modelId="{A965097E-32F1-4AB8-8C4E-2814A7596B2F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10/14/2019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91" t="9091" r="467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Conference booking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5E4F7"/>
                </a:solidFill>
              </a:rPr>
              <a:t>Tec ballerup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K A D </a:t>
            </a:r>
            <a:r>
              <a:rPr lang="en-US" dirty="0" err="1">
                <a:solidFill>
                  <a:schemeClr val="bg2"/>
                </a:solidFill>
              </a:rPr>
              <a:t>D</a:t>
            </a:r>
            <a:r>
              <a:rPr lang="en-US" dirty="0">
                <a:solidFill>
                  <a:schemeClr val="bg2"/>
                </a:solidFill>
              </a:rPr>
              <a:t> Brian </a:t>
            </a:r>
            <a:r>
              <a:rPr lang="en-US" dirty="0" err="1">
                <a:solidFill>
                  <a:schemeClr val="bg2"/>
                </a:solidFill>
              </a:rPr>
              <a:t>Nanayakkara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Nikolaj Harder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EQUIPMENT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8142174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LAMP - stack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59481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44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8" name="Rectangle 48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50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0" name="Rectangle 52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54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85FA2-F433-44BE-8F88-9AE77163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42" y="929100"/>
            <a:ext cx="3266662" cy="10790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Wpf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aPPLICATION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22" name="Rectangle 56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58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60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0312A4-D65D-464D-AF43-D8DCB7112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94" y="889460"/>
            <a:ext cx="3356919" cy="2190389"/>
          </a:xfrm>
          <a:prstGeom prst="rect">
            <a:avLst/>
          </a:prstGeom>
        </p:spPr>
      </p:pic>
      <p:sp>
        <p:nvSpPr>
          <p:cNvPr id="125" name="Rectangle 62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A1DA1-C8AB-4E41-B2F6-282D5266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672" y="3881006"/>
            <a:ext cx="3372551" cy="2200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354CCC-7186-4F3F-896D-11AA194E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531" y="947290"/>
            <a:ext cx="3372551" cy="220058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2C8101-E58B-48AC-B0A4-9B4343252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08828" y="3778151"/>
            <a:ext cx="3356919" cy="2190389"/>
          </a:xfrm>
          <a:prstGeom prst="rect">
            <a:avLst/>
          </a:prstGeom>
        </p:spPr>
      </p:pic>
      <p:sp>
        <p:nvSpPr>
          <p:cNvPr id="107" name="Title 1">
            <a:extLst>
              <a:ext uri="{FF2B5EF4-FFF2-40B4-BE49-F238E27FC236}">
                <a16:creationId xmlns:a16="http://schemas.microsoft.com/office/drawing/2014/main" id="{B90C8047-8A44-4DD9-AFB3-F9400B62FE2A}"/>
              </a:ext>
            </a:extLst>
          </p:cNvPr>
          <p:cNvSpPr txBox="1">
            <a:spLocks/>
          </p:cNvSpPr>
          <p:nvPr/>
        </p:nvSpPr>
        <p:spPr>
          <a:xfrm>
            <a:off x="484449" y="2447227"/>
            <a:ext cx="3266662" cy="10790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Create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Create room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habi" panose="020B0604020202020204" pitchFamily="2" charset="-78"/>
                <a:cs typeface="Aldhabi" panose="020B0604020202020204" pitchFamily="2" charset="-78"/>
              </a:rPr>
              <a:t>Grid views</a:t>
            </a:r>
          </a:p>
        </p:txBody>
      </p:sp>
    </p:spTree>
    <p:extLst>
      <p:ext uri="{BB962C8B-B14F-4D97-AF65-F5344CB8AC3E}">
        <p14:creationId xmlns:p14="http://schemas.microsoft.com/office/powerpoint/2010/main" val="311800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05">
            <a:extLst>
              <a:ext uri="{FF2B5EF4-FFF2-40B4-BE49-F238E27FC236}">
                <a16:creationId xmlns:a16="http://schemas.microsoft.com/office/drawing/2014/main" id="{75C1B30C-9CF2-4A94-98DE-78EB3E31A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9" name="Rectangle 107">
            <a:extLst>
              <a:ext uri="{FF2B5EF4-FFF2-40B4-BE49-F238E27FC236}">
                <a16:creationId xmlns:a16="http://schemas.microsoft.com/office/drawing/2014/main" id="{62A78910-3783-4F13-AB69-E0AE41E31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BC4FA5-B0FE-4EFB-8490-3F736533C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1" name="Rectangle 111">
            <a:extLst>
              <a:ext uri="{FF2B5EF4-FFF2-40B4-BE49-F238E27FC236}">
                <a16:creationId xmlns:a16="http://schemas.microsoft.com/office/drawing/2014/main" id="{A6A1B076-C02A-406F-87A8-561F6E174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3" name="Rectangle 113">
            <a:extLst>
              <a:ext uri="{FF2B5EF4-FFF2-40B4-BE49-F238E27FC236}">
                <a16:creationId xmlns:a16="http://schemas.microsoft.com/office/drawing/2014/main" id="{BD38D5A8-529E-4529-9B7F-EDB280904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240822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4" name="Rectangle 115">
            <a:extLst>
              <a:ext uri="{FF2B5EF4-FFF2-40B4-BE49-F238E27FC236}">
                <a16:creationId xmlns:a16="http://schemas.microsoft.com/office/drawing/2014/main" id="{E25AA12F-1FA3-49E4-A754-412020EC9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059" y="457202"/>
            <a:ext cx="9970407" cy="5856457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0CADF7-0DC1-4500-9E24-E957C33B7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29" y="3184713"/>
            <a:ext cx="4857263" cy="3011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066204-DF25-4989-9C55-71B014F7A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64" y="666083"/>
            <a:ext cx="5092595" cy="25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7B38C-A042-443C-8FB4-DDAEBFB9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 dirty="0"/>
              <a:t>Network TOPOLOGI</a:t>
            </a:r>
            <a:endParaRPr lang="en-DK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05CA5D-48C3-460B-9D76-8FBA5DD48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ADDRES /24 </a:t>
            </a:r>
          </a:p>
          <a:p>
            <a:r>
              <a:rPr lang="en-US" dirty="0">
                <a:solidFill>
                  <a:schemeClr val="bg1"/>
                </a:solidFill>
              </a:rPr>
              <a:t>PING 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DEB44B-853A-4196-83D5-57CE2D6B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362573"/>
            <a:ext cx="6489819" cy="41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39AC-F762-4BC9-8B67-C053ABC5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endParaRPr lang="en-DK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D8F169C-1230-427D-8AFE-5008149281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06289"/>
              </p:ext>
            </p:extLst>
          </p:nvPr>
        </p:nvGraphicFramePr>
        <p:xfrm>
          <a:off x="2915125" y="3294697"/>
          <a:ext cx="6361747" cy="2083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642680" imgH="538200" progId="Package">
                  <p:embed/>
                </p:oleObj>
              </mc:Choice>
              <mc:Fallback>
                <p:oleObj name="Packager Shell Object" showAsIcon="1" r:id="rId3" imgW="1642680" imgH="5382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8F169C-1230-427D-8AFE-5008149281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125" y="3294697"/>
                        <a:ext cx="6361747" cy="2083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43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4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40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42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9CFD48-020D-45EB-9CF3-0B005C69F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7" name="Rectangle 44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A4E4D-29CB-444D-B19E-F2156EF3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Physical setup </a:t>
            </a:r>
          </a:p>
        </p:txBody>
      </p:sp>
      <p:grpSp>
        <p:nvGrpSpPr>
          <p:cNvPr id="58" name="Group 46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47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49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733330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desk&#10;&#10;Description automatically generated">
            <a:extLst>
              <a:ext uri="{FF2B5EF4-FFF2-40B4-BE49-F238E27FC236}">
                <a16:creationId xmlns:a16="http://schemas.microsoft.com/office/drawing/2014/main" id="{3485021A-BD97-452B-BAE5-F9F853735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0" r="3" b="15251"/>
          <a:stretch/>
        </p:blipFill>
        <p:spPr>
          <a:xfrm>
            <a:off x="20" y="10"/>
            <a:ext cx="4578252" cy="2608947"/>
          </a:xfrm>
          <a:prstGeom prst="rect">
            <a:avLst/>
          </a:prstGeom>
        </p:spPr>
      </p:pic>
      <p:sp>
        <p:nvSpPr>
          <p:cNvPr id="47" name="Rectangle 39">
            <a:extLst>
              <a:ext uri="{FF2B5EF4-FFF2-40B4-BE49-F238E27FC236}">
                <a16:creationId xmlns:a16="http://schemas.microsoft.com/office/drawing/2014/main" id="{DDC52341-BA95-4C2E-88A1-1ADDF3257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1819"/>
            <a:ext cx="4576634" cy="4235946"/>
          </a:xfrm>
          <a:prstGeom prst="rect">
            <a:avLst/>
          </a:prstGeom>
          <a:solidFill>
            <a:schemeClr val="accent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7C94E-36C9-4D17-A4D4-EC05B651E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66617"/>
            <a:ext cx="3412067" cy="897047"/>
          </a:xfrm>
        </p:spPr>
        <p:txBody>
          <a:bodyPr anchor="ctr">
            <a:normAutofit/>
          </a:bodyPr>
          <a:lstStyle/>
          <a:p>
            <a:r>
              <a:rPr lang="en-US"/>
              <a:t>Devices we user </a:t>
            </a:r>
            <a:endParaRPr lang="en-DK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4945ABA-4762-4FF1-AAA9-61B1F4B0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102059"/>
            <a:ext cx="3415074" cy="22733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RASPBERRY PI</a:t>
            </a:r>
          </a:p>
          <a:p>
            <a:r>
              <a:rPr lang="en-US" dirty="0">
                <a:solidFill>
                  <a:schemeClr val="bg1"/>
                </a:solidFill>
              </a:rPr>
              <a:t>SWICH</a:t>
            </a:r>
          </a:p>
          <a:p>
            <a:r>
              <a:rPr lang="en-US" dirty="0">
                <a:solidFill>
                  <a:schemeClr val="bg1"/>
                </a:solidFill>
              </a:rPr>
              <a:t>WINDOWS </a:t>
            </a:r>
          </a:p>
          <a:p>
            <a:r>
              <a:rPr lang="en-US" dirty="0">
                <a:solidFill>
                  <a:schemeClr val="bg1"/>
                </a:solidFill>
              </a:rPr>
              <a:t>LINUX</a:t>
            </a:r>
          </a:p>
        </p:txBody>
      </p:sp>
      <p:pic>
        <p:nvPicPr>
          <p:cNvPr id="5" name="Content Placeholder 4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69A63A13-839A-4A85-8EA8-45608CC72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35"/>
          <a:stretch/>
        </p:blipFill>
        <p:spPr>
          <a:xfrm>
            <a:off x="4578270" y="10"/>
            <a:ext cx="7613730" cy="6857990"/>
          </a:xfrm>
          <a:prstGeom prst="rect">
            <a:avLst/>
          </a:prstGeom>
        </p:spPr>
      </p:pic>
      <p:sp>
        <p:nvSpPr>
          <p:cNvPr id="48" name="Rectangle 41">
            <a:extLst>
              <a:ext uri="{FF2B5EF4-FFF2-40B4-BE49-F238E27FC236}">
                <a16:creationId xmlns:a16="http://schemas.microsoft.com/office/drawing/2014/main" id="{95594062-6023-48B9-B2FD-5E02DBB60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0517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12D500-BEFE-4FDD-8860-6436D357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2560620"/>
            <a:ext cx="4581144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572640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21BF1A-59D3-4E19-9B95-2FD4309AC3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ED214C-B51A-4B75-8B08-0E0DBD230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51EF32-6551-47EB-8BA9-22EF81F3DDA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Widescreen</PresentationFormat>
  <Paragraphs>33</Paragraphs>
  <Slides>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Aldhabi</vt:lpstr>
      <vt:lpstr>Arial</vt:lpstr>
      <vt:lpstr>Calibri</vt:lpstr>
      <vt:lpstr>Gill Sans MT</vt:lpstr>
      <vt:lpstr>Wingdings 2</vt:lpstr>
      <vt:lpstr>Dividend</vt:lpstr>
      <vt:lpstr>Package</vt:lpstr>
      <vt:lpstr>Conference booking systems</vt:lpstr>
      <vt:lpstr>Tech EQUIPMENT</vt:lpstr>
      <vt:lpstr>LAMP - stack</vt:lpstr>
      <vt:lpstr>Wpf aPPLICATION</vt:lpstr>
      <vt:lpstr>PowerPoint Presentation</vt:lpstr>
      <vt:lpstr>Network TOPOLOGI</vt:lpstr>
      <vt:lpstr>Website </vt:lpstr>
      <vt:lpstr>Physical setup </vt:lpstr>
      <vt:lpstr>Devices we user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2019-10-14T16:32:25Z</dcterms:created>
  <dcterms:modified xsi:type="dcterms:W3CDTF">2019-10-14T16:32:29Z</dcterms:modified>
</cp:coreProperties>
</file>